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4" r:id="rId3"/>
    <p:sldId id="266" r:id="rId4"/>
    <p:sldId id="269" r:id="rId5"/>
    <p:sldId id="270" r:id="rId6"/>
    <p:sldId id="267" r:id="rId7"/>
    <p:sldId id="263" r:id="rId8"/>
    <p:sldId id="265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713-804C-431A-A4DB-6FF5B8417974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69517-E338-4BC2-A1B7-2C228D23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19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713-804C-431A-A4DB-6FF5B8417974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69517-E338-4BC2-A1B7-2C228D23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49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713-804C-431A-A4DB-6FF5B8417974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69517-E338-4BC2-A1B7-2C228D23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12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713-804C-431A-A4DB-6FF5B8417974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69517-E338-4BC2-A1B7-2C228D23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19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713-804C-431A-A4DB-6FF5B8417974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69517-E338-4BC2-A1B7-2C228D23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3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713-804C-431A-A4DB-6FF5B8417974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69517-E338-4BC2-A1B7-2C228D23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41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713-804C-431A-A4DB-6FF5B8417974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69517-E338-4BC2-A1B7-2C228D23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43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713-804C-431A-A4DB-6FF5B8417974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69517-E338-4BC2-A1B7-2C228D23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48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713-804C-431A-A4DB-6FF5B8417974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69517-E338-4BC2-A1B7-2C228D23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8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713-804C-431A-A4DB-6FF5B8417974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69517-E338-4BC2-A1B7-2C228D23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67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713-804C-431A-A4DB-6FF5B8417974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69517-E338-4BC2-A1B7-2C228D23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78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66713-804C-431A-A4DB-6FF5B8417974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69517-E338-4BC2-A1B7-2C228D2368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48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XonlDNlJdXc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wticv9ai_Q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" y="84294"/>
            <a:ext cx="12192566" cy="68576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1395" y="2911149"/>
            <a:ext cx="89760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Paul Collins</a:t>
            </a:r>
          </a:p>
          <a:p>
            <a:pPr algn="ctr"/>
            <a:r>
              <a:rPr lang="en-GB" sz="4800" dirty="0" smtClean="0"/>
              <a:t>Director of Business Development</a:t>
            </a:r>
          </a:p>
          <a:p>
            <a:pPr algn="ctr"/>
            <a:r>
              <a:rPr lang="en-GB" sz="4800" dirty="0" smtClean="0"/>
              <a:t>Boston College </a:t>
            </a:r>
            <a:endParaRPr lang="en-GB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251717" y="1558212"/>
            <a:ext cx="6615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The Future of </a:t>
            </a:r>
            <a:r>
              <a:rPr lang="en-GB" sz="4800" dirty="0" smtClean="0"/>
              <a:t>Learning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94728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4" y="318"/>
            <a:ext cx="12192566" cy="6857682"/>
          </a:xfrm>
          <a:prstGeom prst="rect">
            <a:avLst/>
          </a:prstGeom>
        </p:spPr>
      </p:pic>
      <p:pic>
        <p:nvPicPr>
          <p:cNvPr id="3" name="XonlDNlJdX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95535" y="1380933"/>
            <a:ext cx="9377265" cy="5274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5633" y="886408"/>
            <a:ext cx="653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Learning Technology – The Future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351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"/>
            <a:ext cx="12192566" cy="6857682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873898" y="227349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Technology already exists – although not the sparkling glasses that pop out the side of your head…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Virtual Reality Welding coming to Boston College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Likely to be still largely state driven – but it could be </a:t>
            </a:r>
            <a:r>
              <a:rPr lang="en-GB" dirty="0" smtClean="0"/>
              <a:t>privatised, </a:t>
            </a:r>
            <a:r>
              <a:rPr lang="en-GB" dirty="0"/>
              <a:t>and in a way it </a:t>
            </a:r>
            <a:r>
              <a:rPr lang="en-GB" dirty="0" smtClean="0"/>
              <a:t>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Back to the future – a need to recognise the value of learning for its own sake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Why should learning only be funded from 3 to 18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MOOCs (massive open online </a:t>
            </a:r>
            <a:r>
              <a:rPr lang="en-GB" dirty="0" smtClean="0"/>
              <a:t>courses)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424335" y="1418253"/>
            <a:ext cx="536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Future Scanning - Delivery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426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00" y="-1571625"/>
            <a:ext cx="16002000" cy="1000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9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00" y="-1571625"/>
            <a:ext cx="16002000" cy="1000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" y="0"/>
            <a:ext cx="12192566" cy="6857682"/>
          </a:xfrm>
          <a:prstGeom prst="rect">
            <a:avLst/>
          </a:prstGeom>
        </p:spPr>
      </p:pic>
      <p:pic>
        <p:nvPicPr>
          <p:cNvPr id="3" name="5d1b7bfc-270d-4496-8a50-99f6766e09d5_mobil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75453" y="1555297"/>
            <a:ext cx="9062098" cy="50974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29608" y="709127"/>
            <a:ext cx="5990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Technology - Improving </a:t>
            </a:r>
            <a:r>
              <a:rPr lang="en-GB" sz="3200" dirty="0"/>
              <a:t>A</a:t>
            </a:r>
            <a:r>
              <a:rPr lang="en-GB" sz="3200" dirty="0" smtClean="0"/>
              <a:t>ccess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126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7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55"/>
            <a:ext cx="12192566" cy="68576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79307" y="1877654"/>
            <a:ext cx="85841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Can improve access in a variety of 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Can make learning more enjoyable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Doesn’t always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Is expensive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Could reduce peer group interaction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Can leave young people with a history they </a:t>
            </a:r>
            <a:r>
              <a:rPr lang="en-GB" sz="2800" dirty="0" smtClean="0"/>
              <a:t>don’t want</a:t>
            </a: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Means that people can say something instantly – that they possibly shouldn’t…..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911151" y="1110343"/>
            <a:ext cx="8929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Technology – the good, the bad and the ugly…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1223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"/>
            <a:ext cx="12192566" cy="6857682"/>
          </a:xfrm>
          <a:prstGeom prst="rect">
            <a:avLst/>
          </a:prstGeom>
        </p:spPr>
      </p:pic>
      <p:pic>
        <p:nvPicPr>
          <p:cNvPr id="3" name="kwticv9ai_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38279" y="1565209"/>
            <a:ext cx="9116008" cy="51277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03038" y="634482"/>
            <a:ext cx="641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Technology – Making Learning Fun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7303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"/>
            <a:ext cx="12192566" cy="685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0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166</Words>
  <Application>Microsoft Office PowerPoint</Application>
  <PresentationFormat>Widescreen</PresentationFormat>
  <Paragraphs>22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Boston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Collins, Paul</dc:creator>
  <cp:lastModifiedBy>Collins, Paul</cp:lastModifiedBy>
  <cp:revision>14</cp:revision>
  <dcterms:created xsi:type="dcterms:W3CDTF">2017-08-31T12:28:01Z</dcterms:created>
  <dcterms:modified xsi:type="dcterms:W3CDTF">2017-09-14T09:27:30Z</dcterms:modified>
</cp:coreProperties>
</file>